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44EE-0E6E-4CAA-8EDB-D94E476FA09A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FF10-DF2E-49C6-9E12-85604B014B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Boxing 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ube 3"/>
          <p:cNvSpPr/>
          <p:nvPr/>
        </p:nvSpPr>
        <p:spPr>
          <a:xfrm>
            <a:off x="3131840" y="3501008"/>
            <a:ext cx="2592288" cy="2592288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Boxing up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read the Text and discuss with your partner.  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Then complete Boxing Up activity – identifying the different features of the text.        </a:t>
            </a:r>
            <a:endParaRPr lang="en-GB" dirty="0"/>
          </a:p>
        </p:txBody>
      </p:sp>
      <p:pic>
        <p:nvPicPr>
          <p:cNvPr id="4" name="Picture 3" descr="partner-reading-clipart-partner-reading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276872"/>
            <a:ext cx="1465524" cy="10881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Boxing Up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5" cy="4969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851"/>
                <a:gridCol w="1643851"/>
                <a:gridCol w="1643851"/>
                <a:gridCol w="1847543"/>
                <a:gridCol w="1440159"/>
              </a:tblGrid>
              <a:tr h="750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Language features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(e.g. similes, metaphors, figurative language, alliteration, tense...)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Words  (different types)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Times New Roman"/>
                          <a:cs typeface="Times New Roman"/>
                        </a:rPr>
                        <a:t>punctuation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Sentence structures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(openers, conjunctions, compound, complex, phrases)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Tone/purpose</a:t>
                      </a:r>
                    </a:p>
                  </a:txBody>
                  <a:tcPr marL="68580" marR="68580" marT="0" marB="0"/>
                </a:tc>
              </a:tr>
              <a:tr h="3742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Ambitious </a:t>
                      </a: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vocabulary</a:t>
                      </a: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Boxing up</vt:lpstr>
      <vt:lpstr>Boxing up activity</vt:lpstr>
      <vt:lpstr>Boxing Up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Boxing up</dc:title>
  <dc:creator>BCharnley</dc:creator>
  <cp:lastModifiedBy>BCharnley</cp:lastModifiedBy>
  <cp:revision>1</cp:revision>
  <dcterms:created xsi:type="dcterms:W3CDTF">2015-05-28T22:49:00Z</dcterms:created>
  <dcterms:modified xsi:type="dcterms:W3CDTF">2015-05-28T22:51:51Z</dcterms:modified>
</cp:coreProperties>
</file>